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4" r:id="rId10"/>
    <p:sldId id="266" r:id="rId1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6" d="100"/>
          <a:sy n="146" d="100"/>
        </p:scale>
        <p:origin x="-51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2018-05-01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5602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2018-05-01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33958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2018-05-01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310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2018-05-01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8298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2018-05-01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8536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2018-05-01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3115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2018-05-01</a:t>
            </a:fld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24420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2018-05-01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3108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2018-05-01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07651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2018-05-01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24005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2018-05-01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29072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D62FA-FAC0-4CD0-A76F-5B02A4E11A89}" type="datetimeFigureOut">
              <a:rPr lang="fr-CA" smtClean="0"/>
              <a:t>2018-05-01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3983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49289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CA" sz="5400" dirty="0" err="1" smtClean="0">
                <a:latin typeface="Candara" panose="020E0502030303020204" pitchFamily="34" charset="0"/>
              </a:rPr>
              <a:t>Arcaninjadroid</a:t>
            </a:r>
            <a:r>
              <a:rPr lang="en-CA" sz="5400" dirty="0" smtClean="0">
                <a:latin typeface="Candara" panose="020E0502030303020204" pitchFamily="34" charset="0"/>
              </a:rPr>
              <a:t>:</a:t>
            </a:r>
            <a:br>
              <a:rPr lang="en-CA" sz="5400" dirty="0" smtClean="0">
                <a:latin typeface="Candara" panose="020E0502030303020204" pitchFamily="34" charset="0"/>
              </a:rPr>
            </a:br>
            <a:r>
              <a:rPr lang="en-CA" sz="5400" dirty="0" smtClean="0">
                <a:latin typeface="Candara" panose="020E0502030303020204" pitchFamily="34" charset="0"/>
              </a:rPr>
              <a:t>Kitty Catastrophe</a:t>
            </a:r>
            <a:endParaRPr lang="fr-CA" sz="5400" dirty="0">
              <a:latin typeface="Candara" panose="020E0502030303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752600"/>
          </a:xfrm>
        </p:spPr>
        <p:txBody>
          <a:bodyPr/>
          <a:lstStyle/>
          <a:p>
            <a:r>
              <a:rPr lang="en-CA" dirty="0" smtClean="0"/>
              <a:t>Pitch date: June 3</a:t>
            </a:r>
            <a:r>
              <a:rPr lang="en-CA" baseline="30000" dirty="0" smtClean="0"/>
              <a:t>rd</a:t>
            </a:r>
            <a:r>
              <a:rPr lang="en-CA" dirty="0" smtClean="0"/>
              <a:t> 2018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4000" cy="167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3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CA" sz="6600" dirty="0" smtClean="0">
                <a:latin typeface="Candara" panose="020E0502030303020204" pitchFamily="34" charset="0"/>
              </a:rPr>
              <a:t>Questions?</a:t>
            </a:r>
            <a:endParaRPr lang="fr-CA" sz="6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14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63688" y="116632"/>
            <a:ext cx="5554960" cy="850106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ndara" panose="020E0502030303020204" pitchFamily="34" charset="0"/>
              </a:rPr>
              <a:t>Who am I?</a:t>
            </a:r>
            <a:endParaRPr lang="fr-CA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276490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dirty="0" smtClean="0">
                <a:latin typeface="Candara" panose="020E0502030303020204" pitchFamily="34" charset="0"/>
                <a:cs typeface="Consolas" panose="020B0609020204030204" pitchFamily="49" charset="0"/>
              </a:rPr>
              <a:t>Led Spell Spiel during Summer 2017</a:t>
            </a:r>
          </a:p>
          <a:p>
            <a:r>
              <a:rPr lang="en-CA" dirty="0" smtClean="0">
                <a:latin typeface="Candara" panose="020E0502030303020204" pitchFamily="34" charset="0"/>
                <a:cs typeface="Consolas" panose="020B0609020204030204" pitchFamily="49" charset="0"/>
              </a:rPr>
              <a:t>Helped out on various club projects since, and other personal endeavours</a:t>
            </a:r>
          </a:p>
          <a:p>
            <a:r>
              <a:rPr lang="en-CA" dirty="0" smtClean="0">
                <a:latin typeface="Candara" panose="020E0502030303020204" pitchFamily="34" charset="0"/>
                <a:cs typeface="Consolas" panose="020B0609020204030204" pitchFamily="49" charset="0"/>
              </a:rPr>
              <a:t>Physics and CS by day, resident pixel artist by night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001616"/>
            <a:ext cx="3233936" cy="232843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95" y="4293096"/>
            <a:ext cx="3168352" cy="23762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00161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7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03648" y="692696"/>
            <a:ext cx="6130898" cy="1656183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CA" sz="6600" dirty="0" smtClean="0">
                <a:latin typeface="Candara" panose="020E0502030303020204" pitchFamily="34" charset="0"/>
              </a:rPr>
              <a:t>We’re making…</a:t>
            </a:r>
            <a:endParaRPr lang="fr-CA" sz="6600" dirty="0">
              <a:latin typeface="Candara" panose="020E0502030303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763688" y="2780928"/>
            <a:ext cx="5328592" cy="14465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4400" dirty="0" smtClean="0">
                <a:latin typeface="Candara" panose="020E0502030303020204" pitchFamily="34" charset="0"/>
              </a:rPr>
              <a:t>A side-scrolling action </a:t>
            </a:r>
            <a:r>
              <a:rPr lang="en-CA" sz="4400" dirty="0" err="1" smtClean="0">
                <a:latin typeface="Candara" panose="020E0502030303020204" pitchFamily="34" charset="0"/>
              </a:rPr>
              <a:t>beat’em</a:t>
            </a:r>
            <a:r>
              <a:rPr lang="en-CA" sz="4400" dirty="0" smtClean="0">
                <a:latin typeface="Candara" panose="020E0502030303020204" pitchFamily="34" charset="0"/>
              </a:rPr>
              <a:t> up!</a:t>
            </a:r>
            <a:endParaRPr lang="fr-CA" sz="4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85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64096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CA" dirty="0" smtClean="0">
                <a:latin typeface="Candara" panose="020E0502030303020204" pitchFamily="34" charset="0"/>
              </a:rPr>
              <a:t>The inspiration</a:t>
            </a:r>
            <a:endParaRPr lang="fr-CA" dirty="0">
              <a:latin typeface="Candara" panose="020E0502030303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980728"/>
            <a:ext cx="7571184" cy="892695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r>
              <a:rPr lang="en-CA" dirty="0" smtClean="0">
                <a:latin typeface="Candara" panose="020E0502030303020204" pitchFamily="34" charset="0"/>
              </a:rPr>
              <a:t>Early to current day Platinum Games</a:t>
            </a:r>
          </a:p>
          <a:p>
            <a:r>
              <a:rPr lang="en-CA" dirty="0" smtClean="0">
                <a:latin typeface="Candara" panose="020E0502030303020204" pitchFamily="34" charset="0"/>
              </a:rPr>
              <a:t>Focus on action and fluid, stylish combat</a:t>
            </a:r>
            <a:endParaRPr lang="fr-CA" dirty="0">
              <a:latin typeface="Candara" panose="020E0502030303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259471"/>
            <a:ext cx="3995936" cy="245663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26093"/>
            <a:ext cx="3909537" cy="21991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62015"/>
            <a:ext cx="4392488" cy="478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4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CA" dirty="0" err="1" smtClean="0">
                <a:latin typeface="Candara" panose="020E0502030303020204" pitchFamily="34" charset="0"/>
              </a:rPr>
              <a:t>Javascript</a:t>
            </a:r>
            <a:r>
              <a:rPr lang="en-CA" dirty="0" smtClean="0">
                <a:latin typeface="Candara" panose="020E0502030303020204" pitchFamily="34" charset="0"/>
              </a:rPr>
              <a:t>/HTML5 on Canvas</a:t>
            </a:r>
          </a:p>
          <a:p>
            <a:r>
              <a:rPr lang="en-CA" dirty="0" smtClean="0">
                <a:latin typeface="Candara" panose="020E0502030303020204" pitchFamily="34" charset="0"/>
              </a:rPr>
              <a:t>Pixelated style</a:t>
            </a:r>
          </a:p>
          <a:p>
            <a:r>
              <a:rPr lang="en-CA" dirty="0" smtClean="0">
                <a:latin typeface="Candara" panose="020E0502030303020204" pitchFamily="34" charset="0"/>
              </a:rPr>
              <a:t>3 months (until end of August)</a:t>
            </a:r>
          </a:p>
          <a:p>
            <a:r>
              <a:rPr lang="en-CA" dirty="0" smtClean="0">
                <a:latin typeface="Candara" panose="020E0502030303020204" pitchFamily="34" charset="0"/>
              </a:rPr>
              <a:t>Story/concept TBD</a:t>
            </a:r>
          </a:p>
          <a:p>
            <a:r>
              <a:rPr lang="en-CA" dirty="0" smtClean="0">
                <a:latin typeface="Candara" panose="020E0502030303020204" pitchFamily="34" charset="0"/>
              </a:rPr>
              <a:t>Objective: reach </a:t>
            </a:r>
            <a:r>
              <a:rPr lang="en-CA" dirty="0" smtClean="0">
                <a:latin typeface="Candara" panose="020E0502030303020204" pitchFamily="34" charset="0"/>
              </a:rPr>
              <a:t>the end, beat the </a:t>
            </a:r>
            <a:r>
              <a:rPr lang="en-CA" dirty="0" smtClean="0">
                <a:latin typeface="Candara" panose="020E0502030303020204" pitchFamily="34" charset="0"/>
              </a:rPr>
              <a:t>boss, save Kitten!</a:t>
            </a:r>
            <a:endParaRPr lang="en-CA" dirty="0" smtClean="0">
              <a:latin typeface="Candara" panose="020E0502030303020204" pitchFamily="34" charset="0"/>
            </a:endParaRPr>
          </a:p>
          <a:p>
            <a:r>
              <a:rPr lang="en-CA" dirty="0" smtClean="0">
                <a:latin typeface="Candara" panose="020E0502030303020204" pitchFamily="34" charset="0"/>
              </a:rPr>
              <a:t>Gameplay </a:t>
            </a:r>
            <a:r>
              <a:rPr lang="en-CA" dirty="0" smtClean="0">
                <a:latin typeface="Candara" panose="020E0502030303020204" pitchFamily="34" charset="0"/>
              </a:rPr>
              <a:t>around </a:t>
            </a:r>
            <a:r>
              <a:rPr lang="en-CA" dirty="0" smtClean="0">
                <a:latin typeface="Candara" panose="020E0502030303020204" pitchFamily="34" charset="0"/>
              </a:rPr>
              <a:t>ground + air combos, dodging and parrying.</a:t>
            </a:r>
            <a:endParaRPr lang="fr-CA" dirty="0">
              <a:latin typeface="Candara" panose="020E0502030303020204" pitchFamily="34" charset="0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260648"/>
            <a:ext cx="8229600" cy="86409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Candara" panose="020E0502030303020204" pitchFamily="34" charset="0"/>
              </a:rPr>
              <a:t>The basics</a:t>
            </a:r>
            <a:endParaRPr lang="fr-CA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7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CA" dirty="0" smtClean="0">
                <a:latin typeface="Candara" panose="020E0502030303020204" pitchFamily="34" charset="0"/>
              </a:rPr>
              <a:t>Aliens have arrived on Earth</a:t>
            </a:r>
          </a:p>
          <a:p>
            <a:r>
              <a:rPr lang="en-CA" dirty="0" smtClean="0">
                <a:latin typeface="Candara" panose="020E0502030303020204" pitchFamily="34" charset="0"/>
              </a:rPr>
              <a:t>They’ve agreed to leave forever, in exchange for most of Earth’s kittens</a:t>
            </a:r>
          </a:p>
          <a:p>
            <a:r>
              <a:rPr lang="en-CA" dirty="0" smtClean="0">
                <a:latin typeface="Candara" panose="020E0502030303020204" pitchFamily="34" charset="0"/>
              </a:rPr>
              <a:t>Refusing to surrender your friend, you spent 8 years mastering ninja techniques, learning the magical arts, and augmenting yourself with robotic parts. The first </a:t>
            </a:r>
            <a:r>
              <a:rPr lang="en-CA" sz="3600" b="1" dirty="0" err="1" smtClean="0">
                <a:latin typeface="Candara" panose="020E0502030303020204" pitchFamily="34" charset="0"/>
              </a:rPr>
              <a:t>Arcaninjadroid</a:t>
            </a:r>
            <a:r>
              <a:rPr lang="en-CA" dirty="0" smtClean="0">
                <a:latin typeface="Candara" panose="020E0502030303020204" pitchFamily="34" charset="0"/>
              </a:rPr>
              <a:t>. Now, you must rescue Kitten!!!</a:t>
            </a:r>
            <a:endParaRPr lang="fr-CA" dirty="0">
              <a:latin typeface="Candara" panose="020E0502030303020204" pitchFamily="34" charset="0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260648"/>
            <a:ext cx="8229600" cy="86409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Candara" panose="020E0502030303020204" pitchFamily="34" charset="0"/>
              </a:rPr>
              <a:t>The </a:t>
            </a:r>
            <a:r>
              <a:rPr lang="en-CA" dirty="0" smtClean="0">
                <a:latin typeface="Candara" panose="020E0502030303020204" pitchFamily="34" charset="0"/>
              </a:rPr>
              <a:t>story</a:t>
            </a:r>
            <a:endParaRPr lang="fr-CA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0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457200" y="2780928"/>
            <a:ext cx="8229600" cy="86409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Candara" panose="020E0502030303020204" pitchFamily="34" charset="0"/>
              </a:rPr>
              <a:t>Demo time!!!</a:t>
            </a:r>
            <a:endParaRPr lang="fr-CA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50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CA" dirty="0" smtClean="0">
                <a:latin typeface="Candara" panose="020E0502030303020204" pitchFamily="34" charset="0"/>
              </a:rPr>
              <a:t>The main challenges</a:t>
            </a:r>
            <a:endParaRPr lang="fr-CA" dirty="0">
              <a:latin typeface="Candara" panose="020E0502030303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9654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en-CA" b="1" dirty="0" smtClean="0">
                <a:latin typeface="Candara" panose="020E0502030303020204" pitchFamily="34" charset="0"/>
              </a:rPr>
              <a:t>Animating humans</a:t>
            </a:r>
            <a:r>
              <a:rPr lang="en-CA" dirty="0" smtClean="0">
                <a:latin typeface="Candara" panose="020E0502030303020204" pitchFamily="34" charset="0"/>
              </a:rPr>
              <a:t>. </a:t>
            </a:r>
            <a:r>
              <a:rPr lang="en-CA" sz="2000" dirty="0" smtClean="0">
                <a:latin typeface="Candara" panose="020E0502030303020204" pitchFamily="34" charset="0"/>
              </a:rPr>
              <a:t>I’ve been practicing in prep for this.</a:t>
            </a:r>
          </a:p>
          <a:p>
            <a:r>
              <a:rPr lang="en-CA" b="1" dirty="0" smtClean="0">
                <a:latin typeface="Candara" panose="020E0502030303020204" pitchFamily="34" charset="0"/>
              </a:rPr>
              <a:t>Fluid, satisfying gameplay. </a:t>
            </a:r>
            <a:r>
              <a:rPr lang="en-CA" sz="2000" dirty="0" smtClean="0">
                <a:latin typeface="Candara" panose="020E0502030303020204" pitchFamily="34" charset="0"/>
              </a:rPr>
              <a:t>Will need help with gameplay design and handling complex inputs.</a:t>
            </a:r>
            <a:endParaRPr lang="en-CA" sz="20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latin typeface="Candara" panose="020E0502030303020204" pitchFamily="34" charset="0"/>
              </a:rPr>
              <a:t>  What you can do: </a:t>
            </a:r>
          </a:p>
          <a:p>
            <a:r>
              <a:rPr lang="en-CA" sz="2400" dirty="0" smtClean="0">
                <a:latin typeface="Candara" panose="020E0502030303020204" pitchFamily="34" charset="0"/>
              </a:rPr>
              <a:t>Environment creation</a:t>
            </a:r>
          </a:p>
          <a:p>
            <a:r>
              <a:rPr lang="en-CA" sz="2400" dirty="0" smtClean="0">
                <a:latin typeface="Candara" panose="020E0502030303020204" pitchFamily="34" charset="0"/>
              </a:rPr>
              <a:t>Minimalistic UI: combo counter and HP bar</a:t>
            </a:r>
          </a:p>
          <a:p>
            <a:r>
              <a:rPr lang="en-CA" sz="2400" dirty="0" smtClean="0">
                <a:latin typeface="Candara" panose="020E0502030303020204" pitchFamily="34" charset="0"/>
              </a:rPr>
              <a:t>Enemy design, art, implementation etc.</a:t>
            </a:r>
          </a:p>
          <a:p>
            <a:r>
              <a:rPr lang="en-CA" sz="2400" dirty="0" smtClean="0">
                <a:latin typeface="Candara" panose="020E0502030303020204" pitchFamily="34" charset="0"/>
              </a:rPr>
              <a:t>Animation: difficulty will vary a lot!</a:t>
            </a:r>
          </a:p>
          <a:p>
            <a:r>
              <a:rPr lang="en-CA" sz="2400" dirty="0" smtClean="0">
                <a:latin typeface="Candara" panose="020E0502030303020204" pitchFamily="34" charset="0"/>
              </a:rPr>
              <a:t>SFX: many kicks will be received in the face!</a:t>
            </a:r>
          </a:p>
          <a:p>
            <a:r>
              <a:rPr lang="en-CA" sz="2400" dirty="0" smtClean="0">
                <a:latin typeface="Candara" panose="020E0502030303020204" pitchFamily="34" charset="0"/>
              </a:rPr>
              <a:t>Action music!!! :D</a:t>
            </a:r>
          </a:p>
          <a:p>
            <a:endParaRPr lang="en-CA" sz="2400" dirty="0" smtClean="0">
              <a:latin typeface="Candara" panose="020E0502030303020204" pitchFamily="34" charset="0"/>
            </a:endParaRPr>
          </a:p>
          <a:p>
            <a:r>
              <a:rPr lang="en-CA" sz="2400" b="1" dirty="0" smtClean="0">
                <a:latin typeface="Candara" panose="020E0502030303020204" pitchFamily="34" charset="0"/>
              </a:rPr>
              <a:t>If you’re up to the challenge</a:t>
            </a:r>
            <a:r>
              <a:rPr lang="en-CA" sz="2400" dirty="0" smtClean="0">
                <a:latin typeface="Candara" panose="020E0502030303020204" pitchFamily="34" charset="0"/>
              </a:rPr>
              <a:t>: help me with the gameplay code. There is much advanced coding (state machines, animation, tricky collision detection and more) we can figure out together!  :D</a:t>
            </a:r>
            <a:endParaRPr lang="fr-CA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9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CA" dirty="0" smtClean="0">
                <a:latin typeface="Candara" panose="020E0502030303020204" pitchFamily="34" charset="0"/>
              </a:rPr>
              <a:t>Schedule</a:t>
            </a:r>
            <a:endParaRPr lang="fr-CA" dirty="0">
              <a:latin typeface="Candara" panose="020E0502030303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89654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fr-CA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92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</TotalTime>
  <Words>287</Words>
  <Application>Microsoft Office PowerPoint</Application>
  <PresentationFormat>Affichage à l'écran (4:3)</PresentationFormat>
  <Paragraphs>37</Paragraphs>
  <Slides>10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Thème Office</vt:lpstr>
      <vt:lpstr>Arcaninjadroid: Kitty Catastrophe</vt:lpstr>
      <vt:lpstr>Who am I?</vt:lpstr>
      <vt:lpstr>We’re making…</vt:lpstr>
      <vt:lpstr>The inspiration</vt:lpstr>
      <vt:lpstr>Présentation PowerPoint</vt:lpstr>
      <vt:lpstr>Présentation PowerPoint</vt:lpstr>
      <vt:lpstr>Présentation PowerPoint</vt:lpstr>
      <vt:lpstr>The main challenges</vt:lpstr>
      <vt:lpstr>Schedule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Gamkedo Club pitch</dc:title>
  <dc:creator>Remy</dc:creator>
  <cp:lastModifiedBy>Remy</cp:lastModifiedBy>
  <cp:revision>20</cp:revision>
  <dcterms:created xsi:type="dcterms:W3CDTF">2018-04-30T14:09:50Z</dcterms:created>
  <dcterms:modified xsi:type="dcterms:W3CDTF">2018-05-01T21:32:33Z</dcterms:modified>
</cp:coreProperties>
</file>